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5"/>
  </p:notesMasterIdLst>
  <p:handoutMasterIdLst>
    <p:handoutMasterId r:id="rId6"/>
  </p:handoutMasterIdLst>
  <p:sldIdLst>
    <p:sldId id="490" r:id="rId2"/>
    <p:sldId id="489" r:id="rId3"/>
    <p:sldId id="488" r:id="rId4"/>
  </p:sldIdLst>
  <p:sldSz cx="9144000" cy="6858000" type="screen4x3"/>
  <p:notesSz cx="6877050" cy="10001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00"/>
    <a:srgbClr val="FFFFAB"/>
    <a:srgbClr val="DEA900"/>
    <a:srgbClr val="6C48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18" autoAdjust="0"/>
    <p:restoredTop sz="85663" autoAdjust="0"/>
  </p:normalViewPr>
  <p:slideViewPr>
    <p:cSldViewPr>
      <p:cViewPr>
        <p:scale>
          <a:sx n="100" d="100"/>
          <a:sy n="100" d="100"/>
        </p:scale>
        <p:origin x="-12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-1146" y="-96"/>
      </p:cViewPr>
      <p:guideLst>
        <p:guide orient="horz" pos="3150"/>
        <p:guide pos="216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500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46" tIns="47023" rIns="94046" bIns="47023" numCol="1" anchor="t" anchorCtr="0" compatLnSpc="1">
            <a:prstTxWarp prst="textNoShape">
              <a:avLst/>
            </a:prstTxWarp>
          </a:bodyPr>
          <a:lstStyle>
            <a:lvl1pPr defTabSz="939800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en-US" altLang="ro-RO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5725" y="0"/>
            <a:ext cx="2979738" cy="500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46" tIns="47023" rIns="94046" bIns="47023" numCol="1" anchor="t" anchorCtr="0" compatLnSpc="1">
            <a:prstTxWarp prst="textNoShape">
              <a:avLst/>
            </a:prstTxWarp>
          </a:bodyPr>
          <a:lstStyle>
            <a:lvl1pPr algn="r" defTabSz="939800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en-US" altLang="ro-RO"/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99600"/>
            <a:ext cx="2979738" cy="500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46" tIns="47023" rIns="94046" bIns="47023" numCol="1" anchor="b" anchorCtr="0" compatLnSpc="1">
            <a:prstTxWarp prst="textNoShape">
              <a:avLst/>
            </a:prstTxWarp>
          </a:bodyPr>
          <a:lstStyle>
            <a:lvl1pPr defTabSz="939800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en-US" altLang="ro-RO"/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5725" y="9499600"/>
            <a:ext cx="2979738" cy="500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46" tIns="47023" rIns="94046" bIns="47023" numCol="1" anchor="b" anchorCtr="0" compatLnSpc="1">
            <a:prstTxWarp prst="textNoShape">
              <a:avLst/>
            </a:prstTxWarp>
          </a:bodyPr>
          <a:lstStyle>
            <a:lvl1pPr algn="r" defTabSz="939800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BEE229E4-DBAE-429F-A626-9E9D39CBF0DF}" type="slidenum">
              <a:rPr lang="en-US" altLang="ro-RO"/>
              <a:pPr>
                <a:defRPr/>
              </a:pPr>
              <a:t>‹#›</a:t>
            </a:fld>
            <a:endParaRPr lang="en-US" altLang="ro-R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500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46" tIns="47023" rIns="94046" bIns="47023" numCol="1" anchor="t" anchorCtr="0" compatLnSpc="1">
            <a:prstTxWarp prst="textNoShape">
              <a:avLst/>
            </a:prstTxWarp>
          </a:bodyPr>
          <a:lstStyle>
            <a:lvl1pPr defTabSz="939800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ro-RO" altLang="ro-RO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5725" y="0"/>
            <a:ext cx="2979738" cy="500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46" tIns="47023" rIns="94046" bIns="47023" numCol="1" anchor="t" anchorCtr="0" compatLnSpc="1">
            <a:prstTxWarp prst="textNoShape">
              <a:avLst/>
            </a:prstTxWarp>
          </a:bodyPr>
          <a:lstStyle>
            <a:lvl1pPr algn="r" defTabSz="939800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ro-RO" altLang="ro-RO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4997450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7388" y="4749800"/>
            <a:ext cx="5502275" cy="45005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46" tIns="47023" rIns="94046" bIns="47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o-RO" noProof="0" smtClean="0"/>
              <a:t>Click to edit Master text styles</a:t>
            </a:r>
          </a:p>
          <a:p>
            <a:pPr lvl="1"/>
            <a:r>
              <a:rPr lang="ro-RO" altLang="ro-RO" noProof="0" smtClean="0"/>
              <a:t>Second level</a:t>
            </a:r>
          </a:p>
          <a:p>
            <a:pPr lvl="2"/>
            <a:r>
              <a:rPr lang="ro-RO" altLang="ro-RO" noProof="0" smtClean="0"/>
              <a:t>Third level</a:t>
            </a:r>
          </a:p>
          <a:p>
            <a:pPr lvl="3"/>
            <a:r>
              <a:rPr lang="ro-RO" altLang="ro-RO" noProof="0" smtClean="0"/>
              <a:t>Fourth level</a:t>
            </a:r>
          </a:p>
          <a:p>
            <a:pPr lvl="4"/>
            <a:r>
              <a:rPr lang="ro-RO" altLang="ro-RO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99600"/>
            <a:ext cx="2979738" cy="500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46" tIns="47023" rIns="94046" bIns="47023" numCol="1" anchor="b" anchorCtr="0" compatLnSpc="1">
            <a:prstTxWarp prst="textNoShape">
              <a:avLst/>
            </a:prstTxWarp>
          </a:bodyPr>
          <a:lstStyle>
            <a:lvl1pPr defTabSz="939800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ro-RO" altLang="ro-RO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5725" y="9499600"/>
            <a:ext cx="2979738" cy="500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46" tIns="47023" rIns="94046" bIns="47023" numCol="1" anchor="b" anchorCtr="0" compatLnSpc="1">
            <a:prstTxWarp prst="textNoShape">
              <a:avLst/>
            </a:prstTxWarp>
          </a:bodyPr>
          <a:lstStyle>
            <a:lvl1pPr algn="r" defTabSz="939800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7E459D3E-E0F5-4F12-B2BB-8E225F3F5FB3}" type="slidenum">
              <a:rPr lang="ro-RO" altLang="ro-RO"/>
              <a:pPr>
                <a:defRPr/>
              </a:pPr>
              <a:t>‹#›</a:t>
            </a:fld>
            <a:endParaRPr lang="ro-RO" altLang="ro-R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459D3E-E0F5-4F12-B2BB-8E225F3F5FB3}" type="slidenum">
              <a:rPr lang="ro-RO" altLang="ro-RO" smtClean="0"/>
              <a:pPr>
                <a:defRPr/>
              </a:pPr>
              <a:t>2</a:t>
            </a:fld>
            <a:endParaRPr lang="ro-RO" altLang="ro-R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o-RO" alt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 alt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FF97EF5D-C519-44E3-8289-F9295278F1F4}" type="slidenum">
              <a:rPr lang="ro-RO" altLang="ro-RO" smtClean="0"/>
              <a:pPr lvl="1">
                <a:defRPr/>
              </a:pPr>
              <a:t>‹#›</a:t>
            </a:fld>
            <a:endParaRPr lang="ro-RO" altLang="ro-RO">
              <a:latin typeface="+mn-l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o-RO" alt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 alt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67C3E740-20D2-490D-B8D7-3F1D05CD46A9}" type="slidenum">
              <a:rPr lang="ro-RO" altLang="ro-RO" smtClean="0"/>
              <a:pPr lvl="1">
                <a:defRPr/>
              </a:pPr>
              <a:t>‹#›</a:t>
            </a:fld>
            <a:endParaRPr lang="ro-RO" altLang="ro-RO">
              <a:latin typeface="+mn-l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o-RO" alt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 alt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6334C3C2-97A0-42CD-8A46-0ACEB67BDEAE}" type="slidenum">
              <a:rPr lang="ro-RO" altLang="ro-RO" smtClean="0"/>
              <a:pPr lvl="1">
                <a:defRPr/>
              </a:pPr>
              <a:t>‹#›</a:t>
            </a:fld>
            <a:endParaRPr lang="ro-RO" altLang="ro-RO">
              <a:latin typeface="+mn-l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o-RO" alt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 alt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8C5FF5CB-272D-4E9F-AD5A-4F81031BF09C}" type="slidenum">
              <a:rPr lang="ro-RO" altLang="ro-RO" smtClean="0"/>
              <a:pPr lvl="1">
                <a:defRPr/>
              </a:pPr>
              <a:t>‹#›</a:t>
            </a:fld>
            <a:endParaRPr lang="ro-RO" altLang="ro-RO">
              <a:latin typeface="+mn-l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o-RO" alt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 alt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790D73DC-E012-4FBD-BB03-4836A236E1D6}" type="slidenum">
              <a:rPr lang="ro-RO" altLang="ro-RO" smtClean="0"/>
              <a:pPr lvl="1">
                <a:defRPr/>
              </a:pPr>
              <a:t>‹#›</a:t>
            </a:fld>
            <a:endParaRPr lang="ro-RO" altLang="ro-RO">
              <a:latin typeface="+mn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o-RO" alt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 alt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061ED72E-0486-423C-975C-7619E2924073}" type="slidenum">
              <a:rPr lang="ro-RO" altLang="ro-RO" smtClean="0"/>
              <a:pPr lvl="1">
                <a:defRPr/>
              </a:pPr>
              <a:t>‹#›</a:t>
            </a:fld>
            <a:endParaRPr lang="ro-RO" altLang="ro-RO">
              <a:latin typeface="+mn-l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o-RO" alt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 alt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F01AEE23-C360-4917-A680-05F827513ED8}" type="slidenum">
              <a:rPr lang="ro-RO" altLang="ro-RO" smtClean="0"/>
              <a:pPr lvl="1">
                <a:defRPr/>
              </a:pPr>
              <a:t>‹#›</a:t>
            </a:fld>
            <a:endParaRPr lang="ro-RO" altLang="ro-RO">
              <a:latin typeface="+mn-l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o-RO" alt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 alt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AB4A6A13-D8CC-4C4F-B205-A7ABC7889F57}" type="slidenum">
              <a:rPr lang="ro-RO" altLang="ro-RO" smtClean="0"/>
              <a:pPr lvl="1">
                <a:defRPr/>
              </a:pPr>
              <a:t>‹#›</a:t>
            </a:fld>
            <a:endParaRPr lang="ro-RO" altLang="ro-RO">
              <a:latin typeface="+mn-l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o-RO" alt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 alt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90BE86B5-D398-4177-9384-8795E1FA2AB8}" type="slidenum">
              <a:rPr lang="ro-RO" altLang="ro-RO" smtClean="0"/>
              <a:pPr lvl="1">
                <a:defRPr/>
              </a:pPr>
              <a:t>‹#›</a:t>
            </a:fld>
            <a:endParaRPr lang="ro-RO" altLang="ro-RO">
              <a:latin typeface="+mn-l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o-RO" alt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 alt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DD668A8C-A67D-4A5A-98F4-F9E357DEC965}" type="slidenum">
              <a:rPr lang="ro-RO" altLang="ro-RO" smtClean="0"/>
              <a:pPr lvl="1">
                <a:defRPr/>
              </a:pPr>
              <a:t>‹#›</a:t>
            </a:fld>
            <a:endParaRPr lang="ro-RO" altLang="ro-RO">
              <a:latin typeface="+mn-l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o-RO" alt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o-RO" alt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22913A27-5C95-4D4A-9401-40E0F223FBC6}" type="slidenum">
              <a:rPr lang="ro-RO" altLang="ro-RO" smtClean="0"/>
              <a:pPr lvl="1">
                <a:defRPr/>
              </a:pPr>
              <a:t>‹#›</a:t>
            </a:fld>
            <a:endParaRPr lang="ro-RO" altLang="ro-RO">
              <a:latin typeface="+mn-l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o-RO" alt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o-RO" alt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1">
              <a:defRPr/>
            </a:pPr>
            <a:fld id="{E64EF1BC-48CB-4636-91E7-9C304B83A0D4}" type="slidenum">
              <a:rPr lang="ro-RO" altLang="ro-RO" smtClean="0"/>
              <a:pPr lvl="1">
                <a:defRPr/>
              </a:pPr>
              <a:t>‹#›</a:t>
            </a:fld>
            <a:endParaRPr lang="ro-RO" altLang="ro-RO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Office_Word_97_-_2003_Document1.doc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2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46705"/>
          <a:ext cx="9144000" cy="6705250"/>
        </p:xfrm>
        <a:graphic>
          <a:graphicData uri="http://schemas.openxmlformats.org/presentationml/2006/ole">
            <p:oleObj spid="_x0000_s1026" name="Document" r:id="rId3" imgW="8561898" imgH="7110307" progId="">
              <p:embed/>
            </p:oleObj>
          </a:graphicData>
        </a:graphic>
      </p:graphicFrame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5072097" cy="6780453"/>
        </p:xfrm>
        <a:graphic>
          <a:graphicData uri="http://schemas.openxmlformats.org/presentationml/2006/ole">
            <p:oleObj spid="_x0000_s2050" name="Document" r:id="rId4" imgW="6702616" imgH="8971083" progId="Word.Document.8">
              <p:embed/>
            </p:oleObj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00562" y="214290"/>
            <a:ext cx="4643438" cy="6643710"/>
          </a:xfrm>
        </p:spPr>
        <p:txBody>
          <a:bodyPr>
            <a:normAutofit fontScale="25000" lnSpcReduction="20000"/>
          </a:bodyPr>
          <a:lstStyle/>
          <a:p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Mehedinți;</a:t>
            </a:r>
          </a:p>
          <a:p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-O</a:t>
            </a:r>
            <a:r>
              <a:rPr lang="en-GB" sz="4000" dirty="0" err="1" smtClean="0">
                <a:latin typeface="Times New Roman" pitchFamily="18" charset="0"/>
                <a:cs typeface="Times New Roman" pitchFamily="18" charset="0"/>
              </a:rPr>
              <a:t>lt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;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Sibiu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Caraș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Severin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;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Bistrița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Năsăud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;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- Alba.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Vicepreședinte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șef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al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Departamentului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Cultură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Tradiții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Militare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, d-l Col. (r)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Ilie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ȘCHIPOR,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telefon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                                            a) mobil:0726146170.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coordonează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filialele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Ialomița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;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Galați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;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   -</a:t>
            </a: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latin typeface="Times New Roman" pitchFamily="18" charset="0"/>
                <a:cs typeface="Times New Roman" pitchFamily="18" charset="0"/>
              </a:rPr>
              <a:t>Tulcea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;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  -</a:t>
            </a: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latin typeface="Times New Roman" pitchFamily="18" charset="0"/>
                <a:cs typeface="Times New Roman" pitchFamily="18" charset="0"/>
              </a:rPr>
              <a:t>Brăila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;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Iași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;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4000" dirty="0" err="1" smtClean="0">
                <a:latin typeface="Times New Roman" pitchFamily="18" charset="0"/>
                <a:cs typeface="Times New Roman" pitchFamily="18" charset="0"/>
              </a:rPr>
              <a:t>Vaslui</a:t>
            </a: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o-RO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- Bacău.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Vicepreședinte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șef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al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Departamentului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Relații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Publice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Presă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, d-l Gl. bg. (r)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Grigore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BUCIU,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telefon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mobil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: 0736237734;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coordonează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filialele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Mureș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;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Cluj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;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-Arad;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Timiș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Lugoj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);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4000" dirty="0" err="1" smtClean="0">
                <a:latin typeface="Times New Roman" pitchFamily="18" charset="0"/>
                <a:cs typeface="Times New Roman" pitchFamily="18" charset="0"/>
              </a:rPr>
              <a:t>Brașov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4000" dirty="0" err="1" smtClean="0">
                <a:latin typeface="Times New Roman" pitchFamily="18" charset="0"/>
                <a:cs typeface="Times New Roman" pitchFamily="18" charset="0"/>
              </a:rPr>
              <a:t>Bihor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Giurgiu;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4000" dirty="0" err="1" smtClean="0">
                <a:latin typeface="Times New Roman" pitchFamily="18" charset="0"/>
                <a:cs typeface="Times New Roman" pitchFamily="18" charset="0"/>
              </a:rPr>
              <a:t>Harghita</a:t>
            </a: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Vicepreședinte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, d-l. Col. (r)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Nicolae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IVAN 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telefon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) mobil:0763424324.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Coordonează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filialele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Suceava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;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Botoșani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;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Neamț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;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Vrancea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;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Constanța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o-RO" sz="4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4000" dirty="0" err="1">
                <a:latin typeface="Times New Roman" pitchFamily="18" charset="0"/>
                <a:cs typeface="Times New Roman" pitchFamily="18" charset="0"/>
              </a:rPr>
              <a:t>Covasna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o-RO" sz="4000" b="1" dirty="0">
                <a:latin typeface="Times New Roman" pitchFamily="18" charset="0"/>
                <a:cs typeface="Times New Roman" pitchFamily="18" charset="0"/>
              </a:rPr>
              <a:t>PREȘEDINTELE A.N.C.E.”R.M.”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o-RO" sz="4000" b="1" dirty="0">
                <a:latin typeface="Times New Roman" pitchFamily="18" charset="0"/>
                <a:cs typeface="Times New Roman" pitchFamily="18" charset="0"/>
              </a:rPr>
              <a:t>General maior (r)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o-RO" sz="4000" b="1" dirty="0">
                <a:latin typeface="Times New Roman" pitchFamily="18" charset="0"/>
                <a:cs typeface="Times New Roman" pitchFamily="18" charset="0"/>
              </a:rPr>
              <a:t>Prof. univ. dr. Visarion NEAGOE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643042" y="-1785975"/>
          <a:ext cx="6168671" cy="8643975"/>
        </p:xfrm>
        <a:graphic>
          <a:graphicData uri="http://schemas.openxmlformats.org/presentationml/2006/ole">
            <p:oleObj spid="_x0000_s3074" name="Document" r:id="rId3" imgW="6702616" imgH="10158623" progId="Word.Document.8">
              <p:embed/>
            </p:oleObj>
          </a:graphicData>
        </a:graphic>
      </p:graphicFrame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6383</TotalTime>
  <Words>28</Words>
  <Application>Microsoft Office PowerPoint</Application>
  <PresentationFormat>On-screen Show (4:3)</PresentationFormat>
  <Paragraphs>42</Paragraphs>
  <Slides>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Office Theme</vt:lpstr>
      <vt:lpstr>Document</vt:lpstr>
      <vt:lpstr>Microsoft Office Word 97 - 2003 Document</vt:lpstr>
      <vt:lpstr>Slide 1</vt:lpstr>
      <vt:lpstr>Slide 2</vt:lpstr>
      <vt:lpstr>Slide 3</vt:lpstr>
    </vt:vector>
  </TitlesOfParts>
  <Company>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borhan.alina</dc:creator>
  <cp:lastModifiedBy>Costin</cp:lastModifiedBy>
  <cp:revision>832</cp:revision>
  <cp:lastPrinted>2015-04-09T02:00:40Z</cp:lastPrinted>
  <dcterms:created xsi:type="dcterms:W3CDTF">2008-02-25T07:29:40Z</dcterms:created>
  <dcterms:modified xsi:type="dcterms:W3CDTF">2023-02-04T17:54:25Z</dcterms:modified>
</cp:coreProperties>
</file>